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Cy Grotesk Key" charset="1" panose="00000500000000000000"/>
      <p:regular r:id="rId20"/>
    </p:embeddedFont>
    <p:embeddedFont>
      <p:font typeface="Cy Grotesk Key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953"/>
            <a:ext cx="16230600" cy="5114547"/>
          </a:xfrm>
          <a:custGeom>
            <a:avLst/>
            <a:gdLst/>
            <a:ahLst/>
            <a:cxnLst/>
            <a:rect r="r" b="b" t="t" l="l"/>
            <a:pathLst>
              <a:path h="5114547" w="16230600">
                <a:moveTo>
                  <a:pt x="0" y="0"/>
                </a:moveTo>
                <a:lnTo>
                  <a:pt x="16230600" y="0"/>
                </a:lnTo>
                <a:lnTo>
                  <a:pt x="16230600" y="5114547"/>
                </a:lnTo>
                <a:lnTo>
                  <a:pt x="0" y="5114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726" r="0" b="-196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4413" y="8920183"/>
            <a:ext cx="563466" cy="559368"/>
          </a:xfrm>
          <a:custGeom>
            <a:avLst/>
            <a:gdLst/>
            <a:ahLst/>
            <a:cxnLst/>
            <a:rect r="r" b="b" t="t" l="l"/>
            <a:pathLst>
              <a:path h="559368" w="563466">
                <a:moveTo>
                  <a:pt x="0" y="0"/>
                </a:moveTo>
                <a:lnTo>
                  <a:pt x="563466" y="0"/>
                </a:lnTo>
                <a:lnTo>
                  <a:pt x="563466" y="559368"/>
                </a:lnTo>
                <a:lnTo>
                  <a:pt x="0" y="559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633066"/>
            <a:ext cx="12698334" cy="2316130"/>
            <a:chOff x="0" y="0"/>
            <a:chExt cx="16931112" cy="30881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6931112" cy="205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>
                  <a:solidFill>
                    <a:srgbClr val="FFFFFF"/>
                  </a:solidFill>
                  <a:latin typeface="Cy Grotesk Key"/>
                </a:rPr>
                <a:t>Flujo de datos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27020"/>
              <a:ext cx="16931112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y Grotesk Key"/>
                </a:rPr>
                <a:t>Chong Daniel, Vergara Alessandro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530673" y="0"/>
            <a:ext cx="10766852" cy="102870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7530673" y="1028700"/>
            <a:ext cx="9728627" cy="8284978"/>
            <a:chOff x="0" y="0"/>
            <a:chExt cx="12971502" cy="110466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578780" y="10631988"/>
              <a:ext cx="969109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Item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953217" y="10631988"/>
              <a:ext cx="1068311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Item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373465" y="10631988"/>
              <a:ext cx="1075889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Item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799052" y="10631988"/>
              <a:ext cx="1072789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Item 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222659" y="10631988"/>
              <a:ext cx="1073650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Item 5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851316" y="188274"/>
              <a:ext cx="12120186" cy="10320947"/>
              <a:chOff x="0" y="0"/>
              <a:chExt cx="13964877" cy="1189179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-6350"/>
                <a:ext cx="139648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64878">
                    <a:moveTo>
                      <a:pt x="0" y="0"/>
                    </a:moveTo>
                    <a:lnTo>
                      <a:pt x="13964878" y="0"/>
                    </a:lnTo>
                    <a:lnTo>
                      <a:pt x="13964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2372009"/>
                <a:ext cx="139648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64878">
                    <a:moveTo>
                      <a:pt x="0" y="0"/>
                    </a:moveTo>
                    <a:lnTo>
                      <a:pt x="13964878" y="0"/>
                    </a:lnTo>
                    <a:lnTo>
                      <a:pt x="13964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4750368"/>
                <a:ext cx="139648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64878">
                    <a:moveTo>
                      <a:pt x="0" y="0"/>
                    </a:moveTo>
                    <a:lnTo>
                      <a:pt x="13964878" y="0"/>
                    </a:lnTo>
                    <a:lnTo>
                      <a:pt x="13964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7128726"/>
                <a:ext cx="139648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64878">
                    <a:moveTo>
                      <a:pt x="0" y="0"/>
                    </a:moveTo>
                    <a:lnTo>
                      <a:pt x="13964878" y="0"/>
                    </a:lnTo>
                    <a:lnTo>
                      <a:pt x="13964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9507086"/>
                <a:ext cx="139648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64878">
                    <a:moveTo>
                      <a:pt x="0" y="0"/>
                    </a:moveTo>
                    <a:lnTo>
                      <a:pt x="13964878" y="0"/>
                    </a:lnTo>
                    <a:lnTo>
                      <a:pt x="13964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11885444"/>
                <a:ext cx="139648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64878">
                    <a:moveTo>
                      <a:pt x="0" y="0"/>
                    </a:moveTo>
                    <a:lnTo>
                      <a:pt x="13964878" y="0"/>
                    </a:lnTo>
                    <a:lnTo>
                      <a:pt x="13964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3067" y="-38100"/>
              <a:ext cx="657382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125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026089"/>
              <a:ext cx="690450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100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0158" y="4090279"/>
              <a:ext cx="520291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75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9685" y="6154468"/>
              <a:ext cx="560764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50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8975" y="8218658"/>
              <a:ext cx="541475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25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49961" y="10282847"/>
              <a:ext cx="340489" cy="414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y Grotesk Key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851316" y="188274"/>
              <a:ext cx="12120186" cy="10320947"/>
              <a:chOff x="0" y="0"/>
              <a:chExt cx="13964877" cy="1189179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396488" y="95134"/>
                <a:ext cx="11171902" cy="11796660"/>
              </a:xfrm>
              <a:custGeom>
                <a:avLst/>
                <a:gdLst/>
                <a:ahLst/>
                <a:cxnLst/>
                <a:rect r="r" b="b" t="t" l="l"/>
                <a:pathLst>
                  <a:path h="11796660" w="11171902">
                    <a:moveTo>
                      <a:pt x="0" y="11796660"/>
                    </a:moveTo>
                    <a:lnTo>
                      <a:pt x="0" y="8942630"/>
                    </a:lnTo>
                    <a:lnTo>
                      <a:pt x="2792975" y="7420480"/>
                    </a:lnTo>
                    <a:lnTo>
                      <a:pt x="5585951" y="3900509"/>
                    </a:lnTo>
                    <a:lnTo>
                      <a:pt x="8378926" y="3710240"/>
                    </a:lnTo>
                    <a:lnTo>
                      <a:pt x="11171901" y="0"/>
                    </a:lnTo>
                    <a:lnTo>
                      <a:pt x="11171901" y="11796660"/>
                    </a:lnTo>
                    <a:close/>
                  </a:path>
                </a:pathLst>
              </a:custGeom>
              <a:solidFill>
                <a:srgbClr val="626262">
                  <a:alpha val="6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396488" y="4090777"/>
                <a:ext cx="11171902" cy="7801017"/>
              </a:xfrm>
              <a:custGeom>
                <a:avLst/>
                <a:gdLst/>
                <a:ahLst/>
                <a:cxnLst/>
                <a:rect r="r" b="b" t="t" l="l"/>
                <a:pathLst>
                  <a:path h="7801017" w="11171902">
                    <a:moveTo>
                      <a:pt x="0" y="7801017"/>
                    </a:moveTo>
                    <a:lnTo>
                      <a:pt x="0" y="6659405"/>
                    </a:lnTo>
                    <a:lnTo>
                      <a:pt x="2792975" y="6278868"/>
                    </a:lnTo>
                    <a:lnTo>
                      <a:pt x="5585951" y="2283225"/>
                    </a:lnTo>
                    <a:lnTo>
                      <a:pt x="8378926" y="3519972"/>
                    </a:lnTo>
                    <a:lnTo>
                      <a:pt x="11171901" y="0"/>
                    </a:lnTo>
                    <a:lnTo>
                      <a:pt x="11171901" y="7801017"/>
                    </a:lnTo>
                    <a:close/>
                  </a:path>
                </a:pathLst>
              </a:custGeom>
              <a:solidFill>
                <a:srgbClr val="A4A4A4">
                  <a:alpha val="64706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1396488" y="8276689"/>
                <a:ext cx="11171902" cy="3615106"/>
              </a:xfrm>
              <a:custGeom>
                <a:avLst/>
                <a:gdLst/>
                <a:ahLst/>
                <a:cxnLst/>
                <a:rect r="r" b="b" t="t" l="l"/>
                <a:pathLst>
                  <a:path h="3615106" w="11171902">
                    <a:moveTo>
                      <a:pt x="0" y="3615105"/>
                    </a:moveTo>
                    <a:lnTo>
                      <a:pt x="0" y="3615105"/>
                    </a:lnTo>
                    <a:lnTo>
                      <a:pt x="2792975" y="2473493"/>
                    </a:lnTo>
                    <a:lnTo>
                      <a:pt x="5585951" y="0"/>
                    </a:lnTo>
                    <a:lnTo>
                      <a:pt x="8378926" y="761075"/>
                    </a:lnTo>
                    <a:lnTo>
                      <a:pt x="11171901" y="570806"/>
                    </a:lnTo>
                    <a:lnTo>
                      <a:pt x="11171901" y="3615105"/>
                    </a:ln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</p:grpSp>
      </p:grpSp>
      <p:sp>
        <p:nvSpPr>
          <p:cNvPr name="TextBox 26" id="26"/>
          <p:cNvSpPr txBox="true"/>
          <p:nvPr/>
        </p:nvSpPr>
        <p:spPr>
          <a:xfrm rot="0">
            <a:off x="439678" y="3114575"/>
            <a:ext cx="662844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000000"/>
                </a:solidFill>
                <a:latin typeface="Cy Grotesk Key"/>
              </a:rPr>
              <a:t>¿Qué son los datos?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4796055"/>
            <a:ext cx="4944772" cy="2176286"/>
            <a:chOff x="0" y="0"/>
            <a:chExt cx="6593029" cy="2901715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1200" y="1783480"/>
              <a:ext cx="6591829" cy="1118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Cy Grotesk Key"/>
                </a:rPr>
                <a:t>Fragmento de una cantidad, medida, descripción o palabra.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175" y="-66675"/>
              <a:ext cx="6591829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y Grotesk Key"/>
                </a:rPr>
                <a:t>Hechos, eventos, transacciones y registros.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24" y="1532754"/>
              <a:ext cx="6592980" cy="1270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3372" y="-4790601"/>
            <a:ext cx="18354745" cy="18288000"/>
          </a:xfrm>
          <a:custGeom>
            <a:avLst/>
            <a:gdLst/>
            <a:ahLst/>
            <a:cxnLst/>
            <a:rect r="r" b="b" t="t" l="l"/>
            <a:pathLst>
              <a:path h="18288000" w="18354745">
                <a:moveTo>
                  <a:pt x="0" y="0"/>
                </a:moveTo>
                <a:lnTo>
                  <a:pt x="18354744" y="0"/>
                </a:lnTo>
                <a:lnTo>
                  <a:pt x="18354744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24680" y="8957735"/>
            <a:ext cx="2436469" cy="383133"/>
            <a:chOff x="0" y="0"/>
            <a:chExt cx="1189991" cy="187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9991" cy="187126"/>
            </a:xfrm>
            <a:custGeom>
              <a:avLst/>
              <a:gdLst/>
              <a:ahLst/>
              <a:cxnLst/>
              <a:rect r="r" b="b" t="t" l="l"/>
              <a:pathLst>
                <a:path h="187126" w="1189991">
                  <a:moveTo>
                    <a:pt x="31775" y="0"/>
                  </a:moveTo>
                  <a:lnTo>
                    <a:pt x="1158216" y="0"/>
                  </a:lnTo>
                  <a:cubicBezTo>
                    <a:pt x="1166643" y="0"/>
                    <a:pt x="1174726" y="3348"/>
                    <a:pt x="1180685" y="9307"/>
                  </a:cubicBezTo>
                  <a:cubicBezTo>
                    <a:pt x="1186644" y="15266"/>
                    <a:pt x="1189991" y="23348"/>
                    <a:pt x="1189991" y="31775"/>
                  </a:cubicBezTo>
                  <a:lnTo>
                    <a:pt x="1189991" y="155350"/>
                  </a:lnTo>
                  <a:cubicBezTo>
                    <a:pt x="1189991" y="163778"/>
                    <a:pt x="1186644" y="171860"/>
                    <a:pt x="1180685" y="177819"/>
                  </a:cubicBezTo>
                  <a:cubicBezTo>
                    <a:pt x="1174726" y="183778"/>
                    <a:pt x="1166643" y="187126"/>
                    <a:pt x="1158216" y="187126"/>
                  </a:cubicBezTo>
                  <a:lnTo>
                    <a:pt x="31775" y="187126"/>
                  </a:lnTo>
                  <a:cubicBezTo>
                    <a:pt x="23348" y="187126"/>
                    <a:pt x="15266" y="183778"/>
                    <a:pt x="9307" y="177819"/>
                  </a:cubicBezTo>
                  <a:cubicBezTo>
                    <a:pt x="3348" y="171860"/>
                    <a:pt x="0" y="163778"/>
                    <a:pt x="0" y="155350"/>
                  </a:cubicBezTo>
                  <a:lnTo>
                    <a:pt x="0" y="31775"/>
                  </a:lnTo>
                  <a:cubicBezTo>
                    <a:pt x="0" y="23348"/>
                    <a:pt x="3348" y="15266"/>
                    <a:pt x="9307" y="9307"/>
                  </a:cubicBezTo>
                  <a:cubicBezTo>
                    <a:pt x="15266" y="3348"/>
                    <a:pt x="23348" y="0"/>
                    <a:pt x="317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y Grotesk Key"/>
                </a:rPr>
                <a:t>Back to Agenda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3289846"/>
            <a:ext cx="18288000" cy="4482703"/>
          </a:xfrm>
          <a:custGeom>
            <a:avLst/>
            <a:gdLst/>
            <a:ahLst/>
            <a:cxnLst/>
            <a:rect r="r" b="b" t="t" l="l"/>
            <a:pathLst>
              <a:path h="4482703" w="18288000">
                <a:moveTo>
                  <a:pt x="0" y="0"/>
                </a:moveTo>
                <a:lnTo>
                  <a:pt x="18288000" y="0"/>
                </a:lnTo>
                <a:lnTo>
                  <a:pt x="18288000" y="4482703"/>
                </a:lnTo>
                <a:lnTo>
                  <a:pt x="0" y="4482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551960"/>
            <a:ext cx="12181840" cy="2092126"/>
            <a:chOff x="0" y="0"/>
            <a:chExt cx="16242454" cy="278950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624245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Cy Grotesk Key"/>
                </a:rPr>
                <a:t>Archivos Batch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57253"/>
              <a:ext cx="16242454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45188" y="454902"/>
            <a:ext cx="9377195" cy="9377195"/>
          </a:xfrm>
          <a:custGeom>
            <a:avLst/>
            <a:gdLst/>
            <a:ahLst/>
            <a:cxnLst/>
            <a:rect r="r" b="b" t="t" l="l"/>
            <a:pathLst>
              <a:path h="9377195" w="9377195">
                <a:moveTo>
                  <a:pt x="0" y="0"/>
                </a:moveTo>
                <a:lnTo>
                  <a:pt x="9377195" y="0"/>
                </a:lnTo>
                <a:lnTo>
                  <a:pt x="9377195" y="9377196"/>
                </a:lnTo>
                <a:lnTo>
                  <a:pt x="0" y="9377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64405" y="1426032"/>
            <a:ext cx="879489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Cy Grotesk Key"/>
              </a:rPr>
              <a:t>Características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752532"/>
            <a:ext cx="7735193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Automatización de procesos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Secuencia de comandos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Lenguaje de scripting simple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interoperabilidad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Edición sencilla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Acceso a comandos del sistema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45956" y="0"/>
            <a:ext cx="10242044" cy="10223422"/>
          </a:xfrm>
          <a:custGeom>
            <a:avLst/>
            <a:gdLst/>
            <a:ahLst/>
            <a:cxnLst/>
            <a:rect r="r" b="b" t="t" l="l"/>
            <a:pathLst>
              <a:path h="10223422" w="10242044">
                <a:moveTo>
                  <a:pt x="0" y="0"/>
                </a:moveTo>
                <a:lnTo>
                  <a:pt x="10242044" y="0"/>
                </a:lnTo>
                <a:lnTo>
                  <a:pt x="10242044" y="10223422"/>
                </a:lnTo>
                <a:lnTo>
                  <a:pt x="0" y="10223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12572" y="1979016"/>
            <a:ext cx="7508811" cy="7279284"/>
          </a:xfrm>
          <a:custGeom>
            <a:avLst/>
            <a:gdLst/>
            <a:ahLst/>
            <a:cxnLst/>
            <a:rect r="r" b="b" t="t" l="l"/>
            <a:pathLst>
              <a:path h="7279284" w="7508811">
                <a:moveTo>
                  <a:pt x="0" y="0"/>
                </a:moveTo>
                <a:lnTo>
                  <a:pt x="7508812" y="0"/>
                </a:lnTo>
                <a:lnTo>
                  <a:pt x="7508812" y="7279284"/>
                </a:lnTo>
                <a:lnTo>
                  <a:pt x="0" y="7279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320481"/>
            <a:ext cx="7314522" cy="2888138"/>
          </a:xfrm>
          <a:custGeom>
            <a:avLst/>
            <a:gdLst/>
            <a:ahLst/>
            <a:cxnLst/>
            <a:rect r="r" b="b" t="t" l="l"/>
            <a:pathLst>
              <a:path h="2888138" w="7314522">
                <a:moveTo>
                  <a:pt x="0" y="0"/>
                </a:moveTo>
                <a:lnTo>
                  <a:pt x="7314522" y="0"/>
                </a:lnTo>
                <a:lnTo>
                  <a:pt x="7314522" y="2888138"/>
                </a:lnTo>
                <a:lnTo>
                  <a:pt x="0" y="2888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72548"/>
            <a:ext cx="879489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Cy Grotesk Key"/>
              </a:rPr>
              <a:t>Ejemplo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11" t="0" r="211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436966" y="2201558"/>
            <a:ext cx="13414067" cy="2490979"/>
          </a:xfrm>
          <a:custGeom>
            <a:avLst/>
            <a:gdLst/>
            <a:ahLst/>
            <a:cxnLst/>
            <a:rect r="r" b="b" t="t" l="l"/>
            <a:pathLst>
              <a:path h="2490979" w="13414067">
                <a:moveTo>
                  <a:pt x="0" y="0"/>
                </a:moveTo>
                <a:lnTo>
                  <a:pt x="13414068" y="0"/>
                </a:lnTo>
                <a:lnTo>
                  <a:pt x="13414068" y="2490979"/>
                </a:lnTo>
                <a:lnTo>
                  <a:pt x="0" y="2490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942281"/>
            <a:ext cx="12698334" cy="2316019"/>
            <a:chOff x="0" y="0"/>
            <a:chExt cx="16931112" cy="308802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6931112" cy="205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>
                  <a:solidFill>
                    <a:srgbClr val="FFFFFF"/>
                  </a:solidFill>
                  <a:latin typeface="Cy Grotesk Key"/>
                </a:rPr>
                <a:t>PIPE AND FILTER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27020"/>
              <a:ext cx="16931112" cy="761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y Grotesk Key"/>
                </a:rPr>
                <a:t>Tipo de arquitectura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11" t="0" r="211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39238" y="4274521"/>
            <a:ext cx="9525" cy="156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258455" y="3908891"/>
            <a:ext cx="10468579" cy="451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2939" indent="-551470" lvl="1">
              <a:lnSpc>
                <a:spcPts val="7151"/>
              </a:lnSpc>
              <a:buFont typeface="Arial"/>
              <a:buChar char="•"/>
            </a:pPr>
            <a:r>
              <a:rPr lang="en-US" sz="5108">
                <a:solidFill>
                  <a:srgbClr val="FFFFFF"/>
                </a:solidFill>
                <a:latin typeface="Open Sans Bold"/>
              </a:rPr>
              <a:t>Comunicación entre proceso </a:t>
            </a:r>
          </a:p>
          <a:p>
            <a:pPr algn="ctr" marL="1102939" indent="-551470" lvl="1">
              <a:lnSpc>
                <a:spcPts val="7151"/>
              </a:lnSpc>
              <a:buFont typeface="Arial"/>
              <a:buChar char="•"/>
            </a:pPr>
            <a:r>
              <a:rPr lang="en-US" sz="5108">
                <a:solidFill>
                  <a:srgbClr val="FFFFFF"/>
                </a:solidFill>
                <a:latin typeface="Open Sans Bold"/>
              </a:rPr>
              <a:t> Flujo unidireccional </a:t>
            </a:r>
          </a:p>
          <a:p>
            <a:pPr algn="ctr" marL="1102939" indent="-551470" lvl="1">
              <a:lnSpc>
                <a:spcPts val="7151"/>
              </a:lnSpc>
              <a:buFont typeface="Arial"/>
              <a:buChar char="•"/>
            </a:pPr>
            <a:r>
              <a:rPr lang="en-US" sz="5108">
                <a:solidFill>
                  <a:srgbClr val="FFFFFF"/>
                </a:solidFill>
                <a:latin typeface="Open Sans Bold"/>
              </a:rPr>
              <a:t> Procesamiento de datos</a:t>
            </a:r>
          </a:p>
          <a:p>
            <a:pPr algn="ctr" marL="1102939" indent="-551470" lvl="1">
              <a:lnSpc>
                <a:spcPts val="7151"/>
              </a:lnSpc>
              <a:buFont typeface="Arial"/>
              <a:buChar char="•"/>
            </a:pPr>
            <a:r>
              <a:rPr lang="en-US" sz="5108">
                <a:solidFill>
                  <a:srgbClr val="FFFFFF"/>
                </a:solidFill>
                <a:latin typeface="Open Sans Bold"/>
              </a:rPr>
              <a:t> funcionalidad especifica</a:t>
            </a:r>
          </a:p>
          <a:p>
            <a:pPr algn="ctr" marL="1102939" indent="-551470" lvl="1">
              <a:lnSpc>
                <a:spcPts val="7151"/>
              </a:lnSpc>
              <a:buFont typeface="Arial"/>
              <a:buChar char="•"/>
            </a:pPr>
            <a:r>
              <a:rPr lang="en-US" sz="5108">
                <a:solidFill>
                  <a:srgbClr val="FFFFFF"/>
                </a:solidFill>
                <a:latin typeface="Open Sans Bold"/>
              </a:rPr>
              <a:t> Interfaz simple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50595" y="2199350"/>
            <a:ext cx="7315200" cy="1253652"/>
          </a:xfrm>
          <a:custGeom>
            <a:avLst/>
            <a:gdLst/>
            <a:ahLst/>
            <a:cxnLst/>
            <a:rect r="r" b="b" t="t" l="l"/>
            <a:pathLst>
              <a:path h="1253652" w="7315200">
                <a:moveTo>
                  <a:pt x="0" y="0"/>
                </a:moveTo>
                <a:lnTo>
                  <a:pt x="7315200" y="0"/>
                </a:lnTo>
                <a:lnTo>
                  <a:pt x="7315200" y="1253653"/>
                </a:lnTo>
                <a:lnTo>
                  <a:pt x="0" y="125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60258"/>
            <a:ext cx="12698334" cy="2316019"/>
            <a:chOff x="0" y="0"/>
            <a:chExt cx="16931112" cy="308802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6931112" cy="205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>
                  <a:solidFill>
                    <a:srgbClr val="FFFFFF"/>
                  </a:solidFill>
                  <a:latin typeface="Cy Grotesk Key"/>
                </a:rPr>
                <a:t>Caraterística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27020"/>
              <a:ext cx="16931112" cy="761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11" t="0" r="211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82291" y="857250"/>
            <a:ext cx="71144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Light Bold"/>
              </a:rPr>
              <a:t>Desventajas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34043" y="3934945"/>
            <a:ext cx="65766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Configuración Compleja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4043" y="4820023"/>
            <a:ext cx="9325358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 Necesidad de consistencia entre flujo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97295" y="5705102"/>
            <a:ext cx="4599427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Son ineficientes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2291" y="2624282"/>
            <a:ext cx="7114431" cy="694727"/>
          </a:xfrm>
          <a:custGeom>
            <a:avLst/>
            <a:gdLst/>
            <a:ahLst/>
            <a:cxnLst/>
            <a:rect r="r" b="b" t="t" l="l"/>
            <a:pathLst>
              <a:path h="694727" w="7114431">
                <a:moveTo>
                  <a:pt x="0" y="0"/>
                </a:moveTo>
                <a:lnTo>
                  <a:pt x="7114431" y="0"/>
                </a:lnTo>
                <a:lnTo>
                  <a:pt x="7114431" y="694727"/>
                </a:lnTo>
                <a:lnTo>
                  <a:pt x="0" y="694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11" t="0" r="211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722281" y="2617885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7" y="0"/>
                </a:lnTo>
                <a:lnTo>
                  <a:pt x="12530617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1170" y="701142"/>
            <a:ext cx="4667808" cy="156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Light Bold"/>
              </a:rPr>
              <a:t>Ejemplo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DAFjph49jLM</dc:identifier>
  <dcterms:modified xsi:type="dcterms:W3CDTF">2011-08-01T06:04:30Z</dcterms:modified>
  <cp:revision>1</cp:revision>
  <dc:title>Black and White Grey Modular Abstract Strategy Deck Business Presentation</dc:title>
</cp:coreProperties>
</file>